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92" r:id="rId3"/>
  </p:sldMasterIdLst>
  <p:notesMasterIdLst>
    <p:notesMasterId r:id="rId23"/>
  </p:notesMasterIdLst>
  <p:sldIdLst>
    <p:sldId id="320" r:id="rId4"/>
    <p:sldId id="260" r:id="rId5"/>
    <p:sldId id="305" r:id="rId6"/>
    <p:sldId id="339" r:id="rId7"/>
    <p:sldId id="340" r:id="rId8"/>
    <p:sldId id="353" r:id="rId9"/>
    <p:sldId id="341" r:id="rId10"/>
    <p:sldId id="354" r:id="rId11"/>
    <p:sldId id="322" r:id="rId12"/>
    <p:sldId id="342" r:id="rId13"/>
    <p:sldId id="345" r:id="rId14"/>
    <p:sldId id="348" r:id="rId15"/>
    <p:sldId id="355" r:id="rId16"/>
    <p:sldId id="357" r:id="rId17"/>
    <p:sldId id="358" r:id="rId18"/>
    <p:sldId id="350" r:id="rId19"/>
    <p:sldId id="323" r:id="rId20"/>
    <p:sldId id="356" r:id="rId21"/>
    <p:sldId id="289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CCE6"/>
    <a:srgbClr val="BDE6FF"/>
    <a:srgbClr val="9A5A5E"/>
    <a:srgbClr val="845A5E"/>
    <a:srgbClr val="FF94AE"/>
    <a:srgbClr val="FFF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15" autoAdjust="0"/>
    <p:restoredTop sz="94660"/>
  </p:normalViewPr>
  <p:slideViewPr>
    <p:cSldViewPr snapToGrid="0">
      <p:cViewPr>
        <p:scale>
          <a:sx n="50" d="100"/>
          <a:sy n="50" d="100"/>
        </p:scale>
        <p:origin x="1500" y="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071E1-2698-4E30-A167-A9C3DC6631D1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970FC-EE57-426B-A49B-30C3011654D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4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14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652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13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6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573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45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5476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856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629BE7A-4FF2-9EDC-5E24-343719AA8B6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105B8E0E-CCB0-45B4-04DF-9438172AE3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2F3D0-CB60-4E23-9016-6E4A006909D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51619-C973-4F6A-8B28-A38E9BC25C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advClick="0" advTm="0">
        <p:comb/>
      </p:transition>
    </mc:Choice>
    <mc:Fallback xmlns="">
      <p:transition advClick="0" advTm="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B66D2A75-39CD-4333-2990-201EDF3D93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154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A4087052-3725-4366-9B76-81088C121FC0}"/>
              </a:ext>
            </a:extLst>
          </p:cNvPr>
          <p:cNvSpPr txBox="1"/>
          <p:nvPr/>
        </p:nvSpPr>
        <p:spPr>
          <a:xfrm>
            <a:off x="0" y="1896935"/>
            <a:ext cx="805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Cookies" panose="02040603050506020204" pitchFamily="18" charset="0"/>
                <a:ea typeface="字魂80号-萌趣小鱼体" panose="00000500000000000000" pitchFamily="2" charset="-122"/>
                <a:cs typeface="+mn-cs"/>
              </a:rPr>
              <a:t>ÔN TẬP GIỮA HỌC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Cookies" panose="02040603050506020204" pitchFamily="18" charset="0"/>
                <a:ea typeface="字魂80号-萌趣小鱼体" panose="00000500000000000000" pitchFamily="2" charset="-122"/>
                <a:cs typeface="+mn-cs"/>
              </a:rPr>
              <a:t>KÌ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/>
              <a:uLnTx/>
              <a:uFillTx/>
              <a:latin typeface="UTM Cookies" panose="02040603050506020204" pitchFamily="18" charset="0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E47E92FD-E422-1194-69B1-DCCB53449E99}"/>
              </a:ext>
            </a:extLst>
          </p:cNvPr>
          <p:cNvSpPr txBox="1"/>
          <p:nvPr/>
        </p:nvSpPr>
        <p:spPr>
          <a:xfrm>
            <a:off x="1738878" y="881272"/>
            <a:ext cx="457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blurRad="12700" dist="38100" dir="2700000" algn="tl" rotWithShape="0">
                    <a:srgbClr val="F7964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字魂80号-萌趣小鱼体" panose="00000500000000000000" pitchFamily="2" charset="-122"/>
                <a:cs typeface="+mn-cs"/>
              </a:rPr>
              <a:t>Tiếng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blurRad="12700" dist="38100" dir="2700000" algn="tl" rotWithShape="0">
                    <a:srgbClr val="F7964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blurRad="12700" dist="38100" dir="2700000" algn="tl" rotWithShape="0">
                    <a:srgbClr val="F7964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字魂80号-萌趣小鱼体" panose="00000500000000000000" pitchFamily="2" charset="-122"/>
                <a:cs typeface="+mn-cs"/>
              </a:rPr>
              <a:t>Việt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79646">
                  <a:lumMod val="50000"/>
                </a:srgbClr>
              </a:solidFill>
              <a:effectLst>
                <a:outerShdw blurRad="12700" dist="38100" dir="2700000" algn="tl" rotWithShape="0">
                  <a:srgbClr val="F79646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F3EC7200-A65A-AF9D-6635-C5F07C1F4667}"/>
              </a:ext>
            </a:extLst>
          </p:cNvPr>
          <p:cNvSpPr txBox="1"/>
          <p:nvPr/>
        </p:nvSpPr>
        <p:spPr>
          <a:xfrm>
            <a:off x="2712272" y="2816250"/>
            <a:ext cx="263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UTM Duepuntozero" panose="02040603050506020204" pitchFamily="18" charset="0"/>
                <a:ea typeface="字魂80号-萌趣小鱼体" panose="00000500000000000000" pitchFamily="2" charset="-122"/>
                <a:cs typeface="+mn-cs"/>
              </a:rPr>
              <a:t>(</a:t>
            </a:r>
            <a:r>
              <a:rPr kumimoji="0" lang="en-US" altLang="zh-CN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UTM Duepuntozero" panose="02040603050506020204" pitchFamily="18" charset="0"/>
                <a:ea typeface="字魂80号-萌趣小鱼体" panose="00000500000000000000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UTM Duepuntozero" panose="02040603050506020204" pitchFamily="18" charset="0"/>
                <a:ea typeface="字魂80号-萌趣小鱼体" panose="00000500000000000000" pitchFamily="2" charset="-122"/>
                <a:cs typeface="+mn-cs"/>
              </a:rPr>
              <a:t> 4)</a:t>
            </a:r>
            <a:endParaRPr kumimoji="0" lang="zh-CN" alt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UTM Duepuntozero" panose="02040603050506020204" pitchFamily="18" charset="0"/>
              <a:ea typeface="字魂80号-萌趣小鱼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C10F85-42BD-B130-BA40-F5712FFECD78}"/>
              </a:ext>
            </a:extLst>
          </p:cNvPr>
          <p:cNvSpPr txBox="1"/>
          <p:nvPr/>
        </p:nvSpPr>
        <p:spPr>
          <a:xfrm>
            <a:off x="796506" y="485368"/>
            <a:ext cx="11110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Đọc thuộc lòng một đoạn trong bài văn em thích. Nói về một hình ảnh đẹp trong bài văn vừa đọc.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7364EA-93DD-1AE3-3E02-7F421855B6B3}"/>
              </a:ext>
            </a:extLst>
          </p:cNvPr>
          <p:cNvGrpSpPr/>
          <p:nvPr/>
        </p:nvGrpSpPr>
        <p:grpSpPr>
          <a:xfrm>
            <a:off x="1750142" y="2485174"/>
            <a:ext cx="8691716" cy="4080087"/>
            <a:chOff x="1750142" y="2424214"/>
            <a:chExt cx="8691716" cy="408008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B67FC98-3184-F715-2A58-260DA15BA586}"/>
                </a:ext>
              </a:extLst>
            </p:cNvPr>
            <p:cNvSpPr/>
            <p:nvPr/>
          </p:nvSpPr>
          <p:spPr>
            <a:xfrm>
              <a:off x="1750142" y="3101644"/>
              <a:ext cx="8691716" cy="3402657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trong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văn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sao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Em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như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FB0B05-1005-CC43-A3ED-44550EEDFF91}"/>
                </a:ext>
              </a:extLst>
            </p:cNvPr>
            <p:cNvSpPr txBox="1"/>
            <p:nvPr/>
          </p:nvSpPr>
          <p:spPr>
            <a:xfrm>
              <a:off x="2333031" y="2424214"/>
              <a:ext cx="7525938" cy="111155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chemeClr val="tx1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Cookies" panose="02040603050506020204" pitchFamily="18" charset="0"/>
                  <a:cs typeface="Calibri" panose="020F0502020204030204" pitchFamily="34" charset="0"/>
                </a:rPr>
                <a:t>TRẢ LỜI CÂU HỎI THEO GỢI Ý SAU: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85" y="421249"/>
            <a:ext cx="11538415" cy="2492990"/>
          </a:xfrm>
        </p:spPr>
        <p:txBody>
          <a:bodyPr/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ÔN  VIẾT </a:t>
            </a:r>
            <a:b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</a:b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ĐOẠN VĂN NGẮN </a:t>
            </a:r>
            <a:b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</a:br>
            <a:r>
              <a:rPr lang="vi-VN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thuật lại một hoạt động ở trường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98" y="1237212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9B4A34C-1BD9-C6EC-0083-CBD65330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46239" y="2808873"/>
            <a:ext cx="3127469" cy="40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52BC431-144E-838C-A119-9EA05D586985}"/>
              </a:ext>
            </a:extLst>
          </p:cNvPr>
          <p:cNvSpPr txBox="1"/>
          <p:nvPr/>
        </p:nvSpPr>
        <p:spPr>
          <a:xfrm>
            <a:off x="361950" y="374919"/>
            <a:ext cx="11544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2. Viết đoạn văn ngắn (từ 7 đến 9 câu) thuật lại một hoạt động ở trường</a:t>
            </a:r>
            <a:r>
              <a:rPr lang="en-US" sz="48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mà em thích dựa vào gợi ý: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98250-32B8-67DC-A075-3B8503656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26" y="1994266"/>
            <a:ext cx="7671882" cy="46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30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52BC431-144E-838C-A119-9EA05D586985}"/>
              </a:ext>
            </a:extLst>
          </p:cNvPr>
          <p:cNvSpPr txBox="1"/>
          <p:nvPr/>
        </p:nvSpPr>
        <p:spPr>
          <a:xfrm>
            <a:off x="1148315" y="443745"/>
            <a:ext cx="10856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2. Viết đoạn văn ngắn (từ 7 đến 9 câu) thuật lại một hoạt động ở trường</a:t>
            </a:r>
            <a:r>
              <a:rPr lang="en-US" sz="44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mà em thích dựa vào gợi ý: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B4B1FB-A55B-116B-E170-8EE4F79FD0F0}"/>
              </a:ext>
            </a:extLst>
          </p:cNvPr>
          <p:cNvGrpSpPr/>
          <p:nvPr/>
        </p:nvGrpSpPr>
        <p:grpSpPr>
          <a:xfrm>
            <a:off x="482697" y="2349909"/>
            <a:ext cx="11522490" cy="3333116"/>
            <a:chOff x="482697" y="2349909"/>
            <a:chExt cx="11522490" cy="33331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42831DD-C562-FF36-1DB5-6D877A437803}"/>
                </a:ext>
              </a:extLst>
            </p:cNvPr>
            <p:cNvSpPr/>
            <p:nvPr/>
          </p:nvSpPr>
          <p:spPr>
            <a:xfrm>
              <a:off x="482697" y="3030773"/>
              <a:ext cx="11522490" cy="2652252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ó </a:t>
              </a:r>
              <a:r>
                <a:rPr kumimoji="0" lang="vi-VN" sz="3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 động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gì?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Diễn ra vào thời gian nào? Ở đâu?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 sự việc chính của hoạt động diễn ra như thế nào?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 xúc của em sau về những hoạt động đó?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CDBF60A-09A5-88CC-C95D-72AEF89943C3}"/>
                </a:ext>
              </a:extLst>
            </p:cNvPr>
            <p:cNvSpPr/>
            <p:nvPr/>
          </p:nvSpPr>
          <p:spPr>
            <a:xfrm>
              <a:off x="4670779" y="2349909"/>
              <a:ext cx="3146323" cy="983226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cs typeface="+mn-cs"/>
                </a:rPr>
                <a:t>GỢI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3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C314-3AA6-D12E-3443-FAA5040B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B7AFADD2-6490-4C9F-9AB6-83C571DA5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792943" y="-304801"/>
            <a:ext cx="8355106" cy="3378221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ABC81AF4-A62E-D440-64BC-7B0F03BAA9CE}"/>
              </a:ext>
            </a:extLst>
          </p:cNvPr>
          <p:cNvSpPr txBox="1"/>
          <p:nvPr/>
        </p:nvSpPr>
        <p:spPr>
          <a:xfrm>
            <a:off x="3822339" y="665203"/>
            <a:ext cx="4371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Hình</a:t>
            </a:r>
            <a:r>
              <a:rPr lang="en-US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thức</a:t>
            </a:r>
            <a:r>
              <a:rPr lang="en-US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:</a:t>
            </a:r>
          </a:p>
        </p:txBody>
      </p:sp>
      <p:pic>
        <p:nvPicPr>
          <p:cNvPr id="5" name="图片 19">
            <a:extLst>
              <a:ext uri="{FF2B5EF4-FFF2-40B4-BE49-F238E27FC236}">
                <a16:creationId xmlns:a16="http://schemas.microsoft.com/office/drawing/2014/main" id="{3AE75EA5-0E59-73DE-0891-544DAFA7A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712" y="0"/>
            <a:ext cx="3048000" cy="30480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FDA2241C-1253-9D99-11A1-945A6A1D4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807" y="2438403"/>
            <a:ext cx="867783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Đầu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câu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Cuối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câu</a:t>
            </a:r>
            <a:r>
              <a:rPr kumimoji="0" lang="en-US" sz="4400" b="1" i="0" u="none" strike="noStrike" cap="none" normalizeH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4400" b="1" i="0" u="none" strike="noStrike" cap="none" normalizeH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dấu</a:t>
            </a:r>
            <a:r>
              <a:rPr kumimoji="0" lang="en-US" sz="4400" b="1" i="0" u="none" strike="noStrike" cap="none" normalizeH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chấm</a:t>
            </a:r>
            <a:r>
              <a:rPr kumimoji="0" lang="en-US" sz="4400" b="1" i="0" u="none" strike="noStrike" cap="none" normalizeH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4400" b="1" baseline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baseline="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bày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sạch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sẽ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Hạn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chế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sai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tả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881F6-33E5-887F-3F0F-1C74A2F54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AF6F9EB-1DA4-74A3-4970-15ABF21A8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222" y="823009"/>
            <a:ext cx="1101602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Để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kỉ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niệm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 – 11,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Việt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Nam,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tổ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chức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buổi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chuyên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“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yêu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Việt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”. 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Hôm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rất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vui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hồi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hộp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Hôm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cả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được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nghỉ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chưa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giờ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dưới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sân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tập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trung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trung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đầy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đủ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sân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tràn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ngập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nói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cười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sinh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trời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lá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cờ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đỏ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đang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bay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phấp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phới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bay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như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reo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vui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cùng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chúng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Phía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sân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khấu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thầy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thầy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Lập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đang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chỉnh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sửa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vi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lúc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phông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xanh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được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kéo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Nổi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bật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dòng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chữ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đỏ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“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yêu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Việt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”.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Còn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bên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dưới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thì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nhắc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nhở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chúng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ngồi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đúng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chỗ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ngồi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giữ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trật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tự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Ít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lâu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sau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chương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đầu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Tuyết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Hiệu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trưởng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khai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mạc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chương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Phần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đầu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chào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với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chào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đặc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sắc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phần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hiểu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biết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vỗ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cổ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vũ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sinh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hòa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cùng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với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tiếng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vỗ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cổ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vũ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reo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hò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sinh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 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Chương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kết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thúc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rất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thích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chương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vì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giúp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biết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rõ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hơn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về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Việt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cảm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thấy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thêm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yêu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thương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Dù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chỉ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mấy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tháng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nữa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thôi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sẽ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xa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nhưng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sẽ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mãi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chuyên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ngày</a:t>
            </a:r>
            <a:r>
              <a:rPr kumimoji="0" lang="en-US" sz="24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hôm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nay.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99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274" y="715580"/>
            <a:ext cx="5648983" cy="1769715"/>
          </a:xfrm>
        </p:spPr>
        <p:txBody>
          <a:bodyPr/>
          <a:lstStyle/>
          <a:p>
            <a:pPr algn="ctr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CỦNG CỐ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86" y="427023"/>
            <a:ext cx="942466" cy="78808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9B4A34C-1BD9-C6EC-0083-CBD65330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B7B323A-142D-82B2-6E7A-9B148821E11F}"/>
              </a:ext>
            </a:extLst>
          </p:cNvPr>
          <p:cNvSpPr txBox="1"/>
          <p:nvPr/>
        </p:nvSpPr>
        <p:spPr>
          <a:xfrm>
            <a:off x="2707528" y="240242"/>
            <a:ext cx="6776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HỌA SĨ TÀI BA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85D1C-42FB-FBB1-7853-2D8128BB2A55}"/>
              </a:ext>
            </a:extLst>
          </p:cNvPr>
          <p:cNvSpPr txBox="1"/>
          <p:nvPr/>
        </p:nvSpPr>
        <p:spPr>
          <a:xfrm>
            <a:off x="1051747" y="1735419"/>
            <a:ext cx="10481491" cy="138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trưng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theo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text, appliance, iron&#10;&#10;Description automatically generated">
            <a:extLst>
              <a:ext uri="{FF2B5EF4-FFF2-40B4-BE49-F238E27FC236}">
                <a16:creationId xmlns:a16="http://schemas.microsoft.com/office/drawing/2014/main" id="{C932252B-99C0-8E55-9564-DF0ED8A9A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28" y="3115797"/>
            <a:ext cx="6323224" cy="36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30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84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84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8C1C51-FD86-2479-427D-E81C7810EE28}"/>
              </a:ext>
            </a:extLst>
          </p:cNvPr>
          <p:cNvGrpSpPr/>
          <p:nvPr/>
        </p:nvGrpSpPr>
        <p:grpSpPr>
          <a:xfrm>
            <a:off x="3619903" y="406401"/>
            <a:ext cx="4974772" cy="1107996"/>
            <a:chOff x="3608614" y="0"/>
            <a:chExt cx="4974772" cy="1107996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AB2C7E8E-FA10-85FE-65B8-13A96F63A364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DẶN DÒ</a:t>
              </a: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414BCE5A-6CE5-CABC-CCBC-A3BACD32380C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cs typeface="+mn-cs"/>
                </a:rPr>
                <a:t>DẶN DÒ</a:t>
              </a: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6E17E0A1-CA65-4B6A-9C95-A2EC48773DBB}"/>
              </a:ext>
            </a:extLst>
          </p:cNvPr>
          <p:cNvSpPr txBox="1"/>
          <p:nvPr/>
        </p:nvSpPr>
        <p:spPr>
          <a:xfrm>
            <a:off x="0" y="432812"/>
            <a:ext cx="8298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biệt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và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字魂80号-萌趣小鱼体" panose="00000500000000000000" pitchFamily="2" charset="-122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315" y="695680"/>
            <a:ext cx="6966651" cy="1769715"/>
          </a:xfrm>
        </p:spPr>
        <p:txBody>
          <a:bodyPr/>
          <a:lstStyle/>
          <a:p>
            <a:pPr algn="ctr"/>
            <a:r>
              <a:rPr lang="en-US" altLang="zh-CN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Khởi</a:t>
            </a:r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altLang="zh-CN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Động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F5F56C-911F-7F31-A87E-165EE4447AD6}"/>
              </a:ext>
            </a:extLst>
          </p:cNvPr>
          <p:cNvGrpSpPr/>
          <p:nvPr/>
        </p:nvGrpSpPr>
        <p:grpSpPr>
          <a:xfrm>
            <a:off x="5039666" y="347047"/>
            <a:ext cx="5490683" cy="2799276"/>
            <a:chOff x="5039666" y="347047"/>
            <a:chExt cx="5490683" cy="2799276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17146D78-C310-DE57-34E6-09F3096F17DC}"/>
                </a:ext>
              </a:extLst>
            </p:cNvPr>
            <p:cNvSpPr/>
            <p:nvPr/>
          </p:nvSpPr>
          <p:spPr>
            <a:xfrm>
              <a:off x="5039666" y="347047"/>
              <a:ext cx="5490683" cy="2799276"/>
            </a:xfrm>
            <a:custGeom>
              <a:avLst/>
              <a:gdLst>
                <a:gd name="connsiteX0" fmla="*/ 0 w 5490683"/>
                <a:gd name="connsiteY0" fmla="*/ 466555 h 2799276"/>
                <a:gd name="connsiteX1" fmla="*/ 466555 w 5490683"/>
                <a:gd name="connsiteY1" fmla="*/ 0 h 2799276"/>
                <a:gd name="connsiteX2" fmla="*/ 915114 w 5490683"/>
                <a:gd name="connsiteY2" fmla="*/ 0 h 2799276"/>
                <a:gd name="connsiteX3" fmla="*/ 915114 w 5490683"/>
                <a:gd name="connsiteY3" fmla="*/ 0 h 2799276"/>
                <a:gd name="connsiteX4" fmla="*/ 2287785 w 5490683"/>
                <a:gd name="connsiteY4" fmla="*/ 0 h 2799276"/>
                <a:gd name="connsiteX5" fmla="*/ 5024128 w 5490683"/>
                <a:gd name="connsiteY5" fmla="*/ 0 h 2799276"/>
                <a:gd name="connsiteX6" fmla="*/ 5490683 w 5490683"/>
                <a:gd name="connsiteY6" fmla="*/ 466555 h 2799276"/>
                <a:gd name="connsiteX7" fmla="*/ 5490683 w 5490683"/>
                <a:gd name="connsiteY7" fmla="*/ 1632911 h 2799276"/>
                <a:gd name="connsiteX8" fmla="*/ 5490683 w 5490683"/>
                <a:gd name="connsiteY8" fmla="*/ 1632911 h 2799276"/>
                <a:gd name="connsiteX9" fmla="*/ 5490683 w 5490683"/>
                <a:gd name="connsiteY9" fmla="*/ 2332730 h 2799276"/>
                <a:gd name="connsiteX10" fmla="*/ 5490683 w 5490683"/>
                <a:gd name="connsiteY10" fmla="*/ 2332721 h 2799276"/>
                <a:gd name="connsiteX11" fmla="*/ 5024128 w 5490683"/>
                <a:gd name="connsiteY11" fmla="*/ 2799276 h 2799276"/>
                <a:gd name="connsiteX12" fmla="*/ 2287785 w 5490683"/>
                <a:gd name="connsiteY12" fmla="*/ 2799276 h 2799276"/>
                <a:gd name="connsiteX13" fmla="*/ 180973 w 5490683"/>
                <a:gd name="connsiteY13" fmla="*/ 3277168 h 2799276"/>
                <a:gd name="connsiteX14" fmla="*/ 915114 w 5490683"/>
                <a:gd name="connsiteY14" fmla="*/ 2799276 h 2799276"/>
                <a:gd name="connsiteX15" fmla="*/ 466555 w 5490683"/>
                <a:gd name="connsiteY15" fmla="*/ 2799276 h 2799276"/>
                <a:gd name="connsiteX16" fmla="*/ 0 w 5490683"/>
                <a:gd name="connsiteY16" fmla="*/ 2332721 h 2799276"/>
                <a:gd name="connsiteX17" fmla="*/ 0 w 5490683"/>
                <a:gd name="connsiteY17" fmla="*/ 2332730 h 2799276"/>
                <a:gd name="connsiteX18" fmla="*/ 0 w 5490683"/>
                <a:gd name="connsiteY18" fmla="*/ 1632911 h 2799276"/>
                <a:gd name="connsiteX19" fmla="*/ 0 w 5490683"/>
                <a:gd name="connsiteY19" fmla="*/ 1632911 h 2799276"/>
                <a:gd name="connsiteX20" fmla="*/ 0 w 5490683"/>
                <a:gd name="connsiteY20" fmla="*/ 466555 h 279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90683" h="2799276" fill="none" extrusionOk="0">
                  <a:moveTo>
                    <a:pt x="0" y="466555"/>
                  </a:moveTo>
                  <a:cubicBezTo>
                    <a:pt x="22941" y="221301"/>
                    <a:pt x="168429" y="16268"/>
                    <a:pt x="466555" y="0"/>
                  </a:cubicBezTo>
                  <a:cubicBezTo>
                    <a:pt x="686061" y="30664"/>
                    <a:pt x="806352" y="12009"/>
                    <a:pt x="915114" y="0"/>
                  </a:cubicBezTo>
                  <a:lnTo>
                    <a:pt x="915114" y="0"/>
                  </a:lnTo>
                  <a:cubicBezTo>
                    <a:pt x="1056191" y="56718"/>
                    <a:pt x="1779173" y="-102859"/>
                    <a:pt x="2287785" y="0"/>
                  </a:cubicBezTo>
                  <a:cubicBezTo>
                    <a:pt x="3587806" y="-117130"/>
                    <a:pt x="4120906" y="123459"/>
                    <a:pt x="5024128" y="0"/>
                  </a:cubicBezTo>
                  <a:cubicBezTo>
                    <a:pt x="5304268" y="35799"/>
                    <a:pt x="5454054" y="214007"/>
                    <a:pt x="5490683" y="466555"/>
                  </a:cubicBezTo>
                  <a:cubicBezTo>
                    <a:pt x="5524914" y="850983"/>
                    <a:pt x="5461684" y="1463268"/>
                    <a:pt x="5490683" y="1632911"/>
                  </a:cubicBezTo>
                  <a:lnTo>
                    <a:pt x="5490683" y="1632911"/>
                  </a:lnTo>
                  <a:cubicBezTo>
                    <a:pt x="5522439" y="1873252"/>
                    <a:pt x="5520604" y="2196322"/>
                    <a:pt x="5490683" y="2332730"/>
                  </a:cubicBezTo>
                  <a:lnTo>
                    <a:pt x="5490683" y="2332721"/>
                  </a:lnTo>
                  <a:cubicBezTo>
                    <a:pt x="5476497" y="2572626"/>
                    <a:pt x="5269416" y="2839599"/>
                    <a:pt x="5024128" y="2799276"/>
                  </a:cubicBezTo>
                  <a:cubicBezTo>
                    <a:pt x="4744517" y="2932670"/>
                    <a:pt x="3185868" y="2668556"/>
                    <a:pt x="2287785" y="2799276"/>
                  </a:cubicBezTo>
                  <a:cubicBezTo>
                    <a:pt x="1692631" y="2985237"/>
                    <a:pt x="1187321" y="3023540"/>
                    <a:pt x="180973" y="3277168"/>
                  </a:cubicBezTo>
                  <a:cubicBezTo>
                    <a:pt x="401878" y="3069974"/>
                    <a:pt x="616462" y="3036420"/>
                    <a:pt x="915114" y="2799276"/>
                  </a:cubicBezTo>
                  <a:cubicBezTo>
                    <a:pt x="831392" y="2812410"/>
                    <a:pt x="648563" y="2764464"/>
                    <a:pt x="466555" y="2799276"/>
                  </a:cubicBezTo>
                  <a:cubicBezTo>
                    <a:pt x="205460" y="2847300"/>
                    <a:pt x="-23910" y="2616125"/>
                    <a:pt x="0" y="2332721"/>
                  </a:cubicBezTo>
                  <a:lnTo>
                    <a:pt x="0" y="2332730"/>
                  </a:lnTo>
                  <a:cubicBezTo>
                    <a:pt x="52399" y="2216448"/>
                    <a:pt x="-2010" y="1820070"/>
                    <a:pt x="0" y="1632911"/>
                  </a:cubicBezTo>
                  <a:lnTo>
                    <a:pt x="0" y="1632911"/>
                  </a:lnTo>
                  <a:cubicBezTo>
                    <a:pt x="-21927" y="1474468"/>
                    <a:pt x="-20659" y="1026611"/>
                    <a:pt x="0" y="466555"/>
                  </a:cubicBezTo>
                  <a:close/>
                </a:path>
                <a:path w="5490683" h="2799276" stroke="0" extrusionOk="0">
                  <a:moveTo>
                    <a:pt x="0" y="466555"/>
                  </a:moveTo>
                  <a:cubicBezTo>
                    <a:pt x="-10264" y="226436"/>
                    <a:pt x="235399" y="-17932"/>
                    <a:pt x="466555" y="0"/>
                  </a:cubicBezTo>
                  <a:cubicBezTo>
                    <a:pt x="611114" y="-25972"/>
                    <a:pt x="786349" y="27259"/>
                    <a:pt x="915114" y="0"/>
                  </a:cubicBezTo>
                  <a:lnTo>
                    <a:pt x="915114" y="0"/>
                  </a:lnTo>
                  <a:cubicBezTo>
                    <a:pt x="1468743" y="49778"/>
                    <a:pt x="1892622" y="55719"/>
                    <a:pt x="2287785" y="0"/>
                  </a:cubicBezTo>
                  <a:cubicBezTo>
                    <a:pt x="2626981" y="-134364"/>
                    <a:pt x="4534451" y="130381"/>
                    <a:pt x="5024128" y="0"/>
                  </a:cubicBezTo>
                  <a:cubicBezTo>
                    <a:pt x="5275909" y="-13883"/>
                    <a:pt x="5521445" y="185037"/>
                    <a:pt x="5490683" y="466555"/>
                  </a:cubicBezTo>
                  <a:cubicBezTo>
                    <a:pt x="5531824" y="1044135"/>
                    <a:pt x="5471262" y="1293781"/>
                    <a:pt x="5490683" y="1632911"/>
                  </a:cubicBezTo>
                  <a:lnTo>
                    <a:pt x="5490683" y="1632911"/>
                  </a:lnTo>
                  <a:cubicBezTo>
                    <a:pt x="5483609" y="1863089"/>
                    <a:pt x="5487220" y="2252191"/>
                    <a:pt x="5490683" y="2332730"/>
                  </a:cubicBezTo>
                  <a:lnTo>
                    <a:pt x="5490683" y="2332721"/>
                  </a:lnTo>
                  <a:cubicBezTo>
                    <a:pt x="5511058" y="2588170"/>
                    <a:pt x="5262830" y="2804772"/>
                    <a:pt x="5024128" y="2799276"/>
                  </a:cubicBezTo>
                  <a:cubicBezTo>
                    <a:pt x="4615611" y="2761517"/>
                    <a:pt x="2967410" y="2849774"/>
                    <a:pt x="2287785" y="2799276"/>
                  </a:cubicBezTo>
                  <a:cubicBezTo>
                    <a:pt x="1418677" y="2823088"/>
                    <a:pt x="793167" y="3192957"/>
                    <a:pt x="180973" y="3277168"/>
                  </a:cubicBezTo>
                  <a:cubicBezTo>
                    <a:pt x="266660" y="3145829"/>
                    <a:pt x="621110" y="2966979"/>
                    <a:pt x="915114" y="2799276"/>
                  </a:cubicBezTo>
                  <a:cubicBezTo>
                    <a:pt x="835489" y="2789187"/>
                    <a:pt x="662449" y="2761347"/>
                    <a:pt x="466555" y="2799276"/>
                  </a:cubicBezTo>
                  <a:cubicBezTo>
                    <a:pt x="188585" y="2803791"/>
                    <a:pt x="26820" y="2569428"/>
                    <a:pt x="0" y="2332721"/>
                  </a:cubicBezTo>
                  <a:lnTo>
                    <a:pt x="0" y="2332730"/>
                  </a:lnTo>
                  <a:cubicBezTo>
                    <a:pt x="-37806" y="2106864"/>
                    <a:pt x="-55003" y="1945830"/>
                    <a:pt x="0" y="1632911"/>
                  </a:cubicBezTo>
                  <a:lnTo>
                    <a:pt x="0" y="1632911"/>
                  </a:lnTo>
                  <a:cubicBezTo>
                    <a:pt x="-29922" y="1274783"/>
                    <a:pt x="104171" y="910274"/>
                    <a:pt x="0" y="466555"/>
                  </a:cubicBezTo>
                  <a:close/>
                </a:path>
              </a:pathLst>
            </a:custGeom>
            <a:solidFill>
              <a:srgbClr val="CCFFFF">
                <a:alpha val="77000"/>
              </a:srgb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46704"/>
                        <a:gd name="adj2" fmla="val 6707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6A0085A-6CDE-E54A-C7E4-4A0F6654F69E}"/>
                </a:ext>
              </a:extLst>
            </p:cNvPr>
            <p:cNvGrpSpPr/>
            <p:nvPr/>
          </p:nvGrpSpPr>
          <p:grpSpPr>
            <a:xfrm>
              <a:off x="5463875" y="451692"/>
              <a:ext cx="4622600" cy="2663450"/>
              <a:chOff x="3502924" y="2137221"/>
              <a:chExt cx="5164184" cy="207742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72C8B3-22B9-B40B-B70E-0D60AF196E8C}"/>
                  </a:ext>
                </a:extLst>
              </p:cNvPr>
              <p:cNvSpPr txBox="1"/>
              <p:nvPr/>
            </p:nvSpPr>
            <p:spPr>
              <a:xfrm>
                <a:off x="3524892" y="2137221"/>
                <a:ext cx="5142216" cy="19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 err="1">
                    <a:ln w="279400">
                      <a:solidFill>
                        <a:prstClr val="white"/>
                      </a:solidFill>
                      <a:prstDash val="solid"/>
                    </a:ln>
                    <a:solidFill>
                      <a:srgbClr val="4BACC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Thử</a:t>
                </a:r>
                <a:r>
                  <a:rPr kumimoji="0" lang="en-US" sz="8000" b="1" i="0" u="none" strike="noStrike" kern="1200" cap="none" spc="0" normalizeH="0" baseline="0" noProof="0" dirty="0">
                    <a:ln w="279400">
                      <a:solidFill>
                        <a:prstClr val="white"/>
                      </a:solidFill>
                      <a:prstDash val="solid"/>
                    </a:ln>
                    <a:solidFill>
                      <a:srgbClr val="4BACC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 </a:t>
                </a:r>
                <a:r>
                  <a:rPr kumimoji="0" lang="en-US" sz="8000" b="1" i="0" u="none" strike="noStrike" kern="1200" cap="none" spc="0" normalizeH="0" baseline="0" noProof="0" dirty="0" err="1">
                    <a:ln w="279400">
                      <a:solidFill>
                        <a:prstClr val="white"/>
                      </a:solidFill>
                      <a:prstDash val="solid"/>
                    </a:ln>
                    <a:solidFill>
                      <a:srgbClr val="4BACC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tài</a:t>
                </a:r>
                <a:r>
                  <a:rPr kumimoji="0" lang="en-US" sz="8000" b="1" i="0" u="none" strike="noStrike" kern="1200" cap="none" spc="0" normalizeH="0" baseline="0" noProof="0" dirty="0">
                    <a:ln w="279400">
                      <a:solidFill>
                        <a:prstClr val="white"/>
                      </a:solidFill>
                      <a:prstDash val="solid"/>
                    </a:ln>
                    <a:solidFill>
                      <a:srgbClr val="4BACC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 </a:t>
                </a:r>
                <a:r>
                  <a:rPr kumimoji="0" lang="en-US" sz="8000" b="1" i="0" u="none" strike="noStrike" kern="1200" cap="none" spc="0" normalizeH="0" baseline="0" noProof="0" dirty="0" err="1">
                    <a:ln w="279400">
                      <a:solidFill>
                        <a:prstClr val="white"/>
                      </a:solidFill>
                      <a:prstDash val="solid"/>
                    </a:ln>
                    <a:solidFill>
                      <a:srgbClr val="4BACC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trí</a:t>
                </a:r>
                <a:r>
                  <a:rPr kumimoji="0" lang="en-US" sz="8000" b="1" i="0" u="none" strike="noStrike" kern="1200" cap="none" spc="0" normalizeH="0" baseline="0" noProof="0" dirty="0">
                    <a:ln w="279400">
                      <a:solidFill>
                        <a:prstClr val="white"/>
                      </a:solidFill>
                      <a:prstDash val="solid"/>
                    </a:ln>
                    <a:solidFill>
                      <a:srgbClr val="4BACC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 </a:t>
                </a:r>
                <a:r>
                  <a:rPr kumimoji="0" lang="en-US" sz="8000" b="1" i="0" u="none" strike="noStrike" kern="1200" cap="none" spc="0" normalizeH="0" baseline="0" noProof="0" dirty="0" err="1">
                    <a:ln w="279400">
                      <a:solidFill>
                        <a:prstClr val="white"/>
                      </a:solidFill>
                      <a:prstDash val="solid"/>
                    </a:ln>
                    <a:solidFill>
                      <a:srgbClr val="4BACC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nhớ</a:t>
                </a:r>
                <a:endParaRPr kumimoji="0" lang="en-US" sz="8000" b="1" i="0" u="none" strike="noStrike" kern="1200" cap="none" spc="0" normalizeH="0" baseline="0" noProof="0" dirty="0">
                  <a:ln w="279400">
                    <a:solidFill>
                      <a:prstClr val="white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D5549A-C2DA-A2E0-BBB8-78FB5C117A55}"/>
                  </a:ext>
                </a:extLst>
              </p:cNvPr>
              <p:cNvSpPr txBox="1"/>
              <p:nvPr/>
            </p:nvSpPr>
            <p:spPr>
              <a:xfrm>
                <a:off x="3502924" y="2137221"/>
                <a:ext cx="5142216" cy="2077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T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00FFCC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H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Ử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 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T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À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99FF6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I 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T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6699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R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Í 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N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H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12700" dist="38100" dir="2700000" algn="tl" rotWithShape="0">
                        <a:srgbClr val="4BACC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Crocante" panose="02000000000000000000" pitchFamily="50" charset="0"/>
                    <a:cs typeface="+mn-cs"/>
                  </a:rPr>
                  <a:t>Ớ</a:t>
                </a:r>
                <a:endParaRPr kumimoji="0" lang="en-US" sz="8000" b="1" i="0" u="none" strike="noStrike" kern="1200" cap="none" spc="0" normalizeH="0" baseline="0" noProof="0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995734" y="2837965"/>
            <a:ext cx="4715101" cy="2224372"/>
            <a:chOff x="4740612" y="1259086"/>
            <a:chExt cx="6930982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Độc đáo lễ hội đèn Trung thu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420E1A9-3DB4-FE4B-8FC6-8904307CB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38" y="2483849"/>
            <a:ext cx="4932335" cy="33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Tiếng đàn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3119FE2-E209-17E9-AA6D-C2C0B6CE6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92" y="2271977"/>
            <a:ext cx="4595208" cy="34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Ngọn lửa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Ô-lim-pích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90479D-5370-2F9F-4254-9D1992CA3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16" y="2152588"/>
            <a:ext cx="5533862" cy="42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97413" y="2666174"/>
            <a:ext cx="5127439" cy="2224372"/>
            <a:chOff x="4740612" y="1259086"/>
            <a:chExt cx="7537101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711173" cy="2215121"/>
            </a:xfrm>
            <a:custGeom>
              <a:avLst/>
              <a:gdLst>
                <a:gd name="connsiteX0" fmla="*/ 369194 w 6711173"/>
                <a:gd name="connsiteY0" fmla="*/ 0 h 2215121"/>
                <a:gd name="connsiteX1" fmla="*/ 1130231 w 6711173"/>
                <a:gd name="connsiteY1" fmla="*/ 0 h 2215121"/>
                <a:gd name="connsiteX2" fmla="*/ 1764429 w 6711173"/>
                <a:gd name="connsiteY2" fmla="*/ 0 h 2215121"/>
                <a:gd name="connsiteX3" fmla="*/ 2335207 w 6711173"/>
                <a:gd name="connsiteY3" fmla="*/ 0 h 2215121"/>
                <a:gd name="connsiteX4" fmla="*/ 2969405 w 6711173"/>
                <a:gd name="connsiteY4" fmla="*/ 0 h 2215121"/>
                <a:gd name="connsiteX5" fmla="*/ 3476764 w 6711173"/>
                <a:gd name="connsiteY5" fmla="*/ 0 h 2215121"/>
                <a:gd name="connsiteX6" fmla="*/ 4047542 w 6711173"/>
                <a:gd name="connsiteY6" fmla="*/ 0 h 2215121"/>
                <a:gd name="connsiteX7" fmla="*/ 4554900 w 6711173"/>
                <a:gd name="connsiteY7" fmla="*/ 0 h 2215121"/>
                <a:gd name="connsiteX8" fmla="*/ 5125678 w 6711173"/>
                <a:gd name="connsiteY8" fmla="*/ 0 h 2215121"/>
                <a:gd name="connsiteX9" fmla="*/ 5569617 w 6711173"/>
                <a:gd name="connsiteY9" fmla="*/ 0 h 2215121"/>
                <a:gd name="connsiteX10" fmla="*/ 6711173 w 6711173"/>
                <a:gd name="connsiteY10" fmla="*/ 0 h 2215121"/>
                <a:gd name="connsiteX11" fmla="*/ 6711173 w 6711173"/>
                <a:gd name="connsiteY11" fmla="*/ 0 h 2215121"/>
                <a:gd name="connsiteX12" fmla="*/ 6711173 w 6711173"/>
                <a:gd name="connsiteY12" fmla="*/ 615309 h 2215121"/>
                <a:gd name="connsiteX13" fmla="*/ 6711173 w 6711173"/>
                <a:gd name="connsiteY13" fmla="*/ 1193699 h 2215121"/>
                <a:gd name="connsiteX14" fmla="*/ 6711173 w 6711173"/>
                <a:gd name="connsiteY14" fmla="*/ 1845927 h 2215121"/>
                <a:gd name="connsiteX15" fmla="*/ 6341979 w 6711173"/>
                <a:gd name="connsiteY15" fmla="*/ 2215121 h 2215121"/>
                <a:gd name="connsiteX16" fmla="*/ 5580942 w 6711173"/>
                <a:gd name="connsiteY16" fmla="*/ 2215121 h 2215121"/>
                <a:gd name="connsiteX17" fmla="*/ 4883324 w 6711173"/>
                <a:gd name="connsiteY17" fmla="*/ 2215121 h 2215121"/>
                <a:gd name="connsiteX18" fmla="*/ 4375966 w 6711173"/>
                <a:gd name="connsiteY18" fmla="*/ 2215121 h 2215121"/>
                <a:gd name="connsiteX19" fmla="*/ 3868607 w 6711173"/>
                <a:gd name="connsiteY19" fmla="*/ 2215121 h 2215121"/>
                <a:gd name="connsiteX20" fmla="*/ 3424669 w 6711173"/>
                <a:gd name="connsiteY20" fmla="*/ 2215121 h 2215121"/>
                <a:gd name="connsiteX21" fmla="*/ 2727051 w 6711173"/>
                <a:gd name="connsiteY21" fmla="*/ 2215121 h 2215121"/>
                <a:gd name="connsiteX22" fmla="*/ 2219693 w 6711173"/>
                <a:gd name="connsiteY22" fmla="*/ 2215121 h 2215121"/>
                <a:gd name="connsiteX23" fmla="*/ 1585495 w 6711173"/>
                <a:gd name="connsiteY23" fmla="*/ 2215121 h 2215121"/>
                <a:gd name="connsiteX24" fmla="*/ 824457 w 6711173"/>
                <a:gd name="connsiteY24" fmla="*/ 2215121 h 2215121"/>
                <a:gd name="connsiteX25" fmla="*/ 0 w 6711173"/>
                <a:gd name="connsiteY25" fmla="*/ 2215121 h 2215121"/>
                <a:gd name="connsiteX26" fmla="*/ 0 w 6711173"/>
                <a:gd name="connsiteY26" fmla="*/ 2215121 h 2215121"/>
                <a:gd name="connsiteX27" fmla="*/ 0 w 6711173"/>
                <a:gd name="connsiteY27" fmla="*/ 1636731 h 2215121"/>
                <a:gd name="connsiteX28" fmla="*/ 0 w 6711173"/>
                <a:gd name="connsiteY28" fmla="*/ 984503 h 2215121"/>
                <a:gd name="connsiteX29" fmla="*/ 0 w 6711173"/>
                <a:gd name="connsiteY29" fmla="*/ 369194 h 2215121"/>
                <a:gd name="connsiteX30" fmla="*/ 369194 w 6711173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711173" h="2215121" fill="none" extrusionOk="0">
                  <a:moveTo>
                    <a:pt x="369194" y="0"/>
                  </a:moveTo>
                  <a:cubicBezTo>
                    <a:pt x="681210" y="-4919"/>
                    <a:pt x="800522" y="17248"/>
                    <a:pt x="1130231" y="0"/>
                  </a:cubicBezTo>
                  <a:cubicBezTo>
                    <a:pt x="1459940" y="-17248"/>
                    <a:pt x="1628272" y="7672"/>
                    <a:pt x="1764429" y="0"/>
                  </a:cubicBezTo>
                  <a:cubicBezTo>
                    <a:pt x="1900586" y="-7672"/>
                    <a:pt x="2072398" y="24040"/>
                    <a:pt x="2335207" y="0"/>
                  </a:cubicBezTo>
                  <a:cubicBezTo>
                    <a:pt x="2598016" y="-24040"/>
                    <a:pt x="2781588" y="18052"/>
                    <a:pt x="2969405" y="0"/>
                  </a:cubicBezTo>
                  <a:cubicBezTo>
                    <a:pt x="3157222" y="-18052"/>
                    <a:pt x="3309348" y="-282"/>
                    <a:pt x="3476764" y="0"/>
                  </a:cubicBezTo>
                  <a:cubicBezTo>
                    <a:pt x="3644180" y="282"/>
                    <a:pt x="3775508" y="-787"/>
                    <a:pt x="4047542" y="0"/>
                  </a:cubicBezTo>
                  <a:cubicBezTo>
                    <a:pt x="4319576" y="787"/>
                    <a:pt x="4355176" y="19934"/>
                    <a:pt x="4554900" y="0"/>
                  </a:cubicBezTo>
                  <a:cubicBezTo>
                    <a:pt x="4754624" y="-19934"/>
                    <a:pt x="4898241" y="-3380"/>
                    <a:pt x="5125678" y="0"/>
                  </a:cubicBezTo>
                  <a:cubicBezTo>
                    <a:pt x="5353115" y="3380"/>
                    <a:pt x="5447341" y="7553"/>
                    <a:pt x="5569617" y="0"/>
                  </a:cubicBezTo>
                  <a:cubicBezTo>
                    <a:pt x="5691893" y="-7553"/>
                    <a:pt x="6284691" y="-8042"/>
                    <a:pt x="6711173" y="0"/>
                  </a:cubicBezTo>
                  <a:lnTo>
                    <a:pt x="6711173" y="0"/>
                  </a:lnTo>
                  <a:cubicBezTo>
                    <a:pt x="6732227" y="123378"/>
                    <a:pt x="6702979" y="395454"/>
                    <a:pt x="6711173" y="615309"/>
                  </a:cubicBezTo>
                  <a:cubicBezTo>
                    <a:pt x="6719367" y="835164"/>
                    <a:pt x="6703319" y="927586"/>
                    <a:pt x="6711173" y="1193699"/>
                  </a:cubicBezTo>
                  <a:cubicBezTo>
                    <a:pt x="6719028" y="1459812"/>
                    <a:pt x="6731520" y="1627535"/>
                    <a:pt x="6711173" y="1845927"/>
                  </a:cubicBezTo>
                  <a:cubicBezTo>
                    <a:pt x="6673580" y="2048764"/>
                    <a:pt x="6568459" y="2233861"/>
                    <a:pt x="6341979" y="2215121"/>
                  </a:cubicBezTo>
                  <a:cubicBezTo>
                    <a:pt x="6037485" y="2190938"/>
                    <a:pt x="5818349" y="2226910"/>
                    <a:pt x="5580942" y="2215121"/>
                  </a:cubicBezTo>
                  <a:cubicBezTo>
                    <a:pt x="5343535" y="2203332"/>
                    <a:pt x="5106385" y="2209182"/>
                    <a:pt x="4883324" y="2215121"/>
                  </a:cubicBezTo>
                  <a:cubicBezTo>
                    <a:pt x="4660263" y="2221060"/>
                    <a:pt x="4604968" y="2201716"/>
                    <a:pt x="4375966" y="2215121"/>
                  </a:cubicBezTo>
                  <a:cubicBezTo>
                    <a:pt x="4146964" y="2228526"/>
                    <a:pt x="4021232" y="2228486"/>
                    <a:pt x="3868607" y="2215121"/>
                  </a:cubicBezTo>
                  <a:cubicBezTo>
                    <a:pt x="3715982" y="2201756"/>
                    <a:pt x="3605401" y="2204058"/>
                    <a:pt x="3424669" y="2215121"/>
                  </a:cubicBezTo>
                  <a:cubicBezTo>
                    <a:pt x="3243937" y="2226184"/>
                    <a:pt x="3018616" y="2193562"/>
                    <a:pt x="2727051" y="2215121"/>
                  </a:cubicBezTo>
                  <a:cubicBezTo>
                    <a:pt x="2435486" y="2236680"/>
                    <a:pt x="2377501" y="2223357"/>
                    <a:pt x="2219693" y="2215121"/>
                  </a:cubicBezTo>
                  <a:cubicBezTo>
                    <a:pt x="2061885" y="2206885"/>
                    <a:pt x="1713315" y="2225185"/>
                    <a:pt x="1585495" y="2215121"/>
                  </a:cubicBezTo>
                  <a:cubicBezTo>
                    <a:pt x="1457675" y="2205057"/>
                    <a:pt x="1158278" y="2203678"/>
                    <a:pt x="824457" y="2215121"/>
                  </a:cubicBezTo>
                  <a:cubicBezTo>
                    <a:pt x="490636" y="2226564"/>
                    <a:pt x="247799" y="2254084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711173" h="2215121" stroke="0" extrusionOk="0">
                  <a:moveTo>
                    <a:pt x="369194" y="0"/>
                  </a:moveTo>
                  <a:cubicBezTo>
                    <a:pt x="585850" y="11767"/>
                    <a:pt x="924717" y="16785"/>
                    <a:pt x="1130231" y="0"/>
                  </a:cubicBezTo>
                  <a:cubicBezTo>
                    <a:pt x="1335745" y="-16785"/>
                    <a:pt x="1689620" y="17121"/>
                    <a:pt x="1891269" y="0"/>
                  </a:cubicBezTo>
                  <a:cubicBezTo>
                    <a:pt x="2092918" y="-17121"/>
                    <a:pt x="2264169" y="-4536"/>
                    <a:pt x="2525467" y="0"/>
                  </a:cubicBezTo>
                  <a:cubicBezTo>
                    <a:pt x="2786765" y="4536"/>
                    <a:pt x="2967323" y="-29804"/>
                    <a:pt x="3159665" y="0"/>
                  </a:cubicBezTo>
                  <a:cubicBezTo>
                    <a:pt x="3352007" y="29804"/>
                    <a:pt x="3622269" y="-22561"/>
                    <a:pt x="3793863" y="0"/>
                  </a:cubicBezTo>
                  <a:cubicBezTo>
                    <a:pt x="3965457" y="22561"/>
                    <a:pt x="4099459" y="-14365"/>
                    <a:pt x="4301221" y="0"/>
                  </a:cubicBezTo>
                  <a:cubicBezTo>
                    <a:pt x="4502983" y="14365"/>
                    <a:pt x="4652628" y="20533"/>
                    <a:pt x="4808579" y="0"/>
                  </a:cubicBezTo>
                  <a:cubicBezTo>
                    <a:pt x="4964530" y="-20533"/>
                    <a:pt x="5173473" y="3887"/>
                    <a:pt x="5442777" y="0"/>
                  </a:cubicBezTo>
                  <a:cubicBezTo>
                    <a:pt x="5712081" y="-3887"/>
                    <a:pt x="5890190" y="-24681"/>
                    <a:pt x="6013555" y="0"/>
                  </a:cubicBezTo>
                  <a:cubicBezTo>
                    <a:pt x="6136920" y="24681"/>
                    <a:pt x="6467367" y="-31835"/>
                    <a:pt x="6711173" y="0"/>
                  </a:cubicBezTo>
                  <a:lnTo>
                    <a:pt x="6711173" y="0"/>
                  </a:lnTo>
                  <a:cubicBezTo>
                    <a:pt x="6719487" y="270681"/>
                    <a:pt x="6736612" y="473569"/>
                    <a:pt x="6711173" y="596850"/>
                  </a:cubicBezTo>
                  <a:cubicBezTo>
                    <a:pt x="6685735" y="720131"/>
                    <a:pt x="6712826" y="974962"/>
                    <a:pt x="6711173" y="1193699"/>
                  </a:cubicBezTo>
                  <a:cubicBezTo>
                    <a:pt x="6709520" y="1412436"/>
                    <a:pt x="6714307" y="1594098"/>
                    <a:pt x="6711173" y="1845927"/>
                  </a:cubicBezTo>
                  <a:cubicBezTo>
                    <a:pt x="6700427" y="2079290"/>
                    <a:pt x="6520620" y="2182236"/>
                    <a:pt x="6341979" y="2215121"/>
                  </a:cubicBezTo>
                  <a:cubicBezTo>
                    <a:pt x="6105105" y="2240950"/>
                    <a:pt x="5882999" y="2231867"/>
                    <a:pt x="5644361" y="2215121"/>
                  </a:cubicBezTo>
                  <a:cubicBezTo>
                    <a:pt x="5405723" y="2198375"/>
                    <a:pt x="5254251" y="2216002"/>
                    <a:pt x="4883324" y="2215121"/>
                  </a:cubicBezTo>
                  <a:cubicBezTo>
                    <a:pt x="4512397" y="2214240"/>
                    <a:pt x="4542071" y="2228862"/>
                    <a:pt x="4312546" y="2215121"/>
                  </a:cubicBezTo>
                  <a:cubicBezTo>
                    <a:pt x="4083021" y="2201380"/>
                    <a:pt x="4021679" y="2200126"/>
                    <a:pt x="3868607" y="2215121"/>
                  </a:cubicBezTo>
                  <a:cubicBezTo>
                    <a:pt x="3715535" y="2230116"/>
                    <a:pt x="3449391" y="2203849"/>
                    <a:pt x="3297829" y="2215121"/>
                  </a:cubicBezTo>
                  <a:cubicBezTo>
                    <a:pt x="3146267" y="2226393"/>
                    <a:pt x="2934806" y="2242317"/>
                    <a:pt x="2600211" y="2215121"/>
                  </a:cubicBezTo>
                  <a:cubicBezTo>
                    <a:pt x="2265616" y="2187925"/>
                    <a:pt x="1991592" y="2209133"/>
                    <a:pt x="1839174" y="2215121"/>
                  </a:cubicBezTo>
                  <a:cubicBezTo>
                    <a:pt x="1686756" y="2221109"/>
                    <a:pt x="1299548" y="2194696"/>
                    <a:pt x="1078136" y="2215121"/>
                  </a:cubicBezTo>
                  <a:cubicBezTo>
                    <a:pt x="856724" y="2235546"/>
                    <a:pt x="431097" y="2191198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Mùa xuân đã về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EA50C8-83AF-8B7B-E953-7C97B1CF9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1" y="1770809"/>
            <a:ext cx="5657005" cy="45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720" y="237473"/>
            <a:ext cx="5471048" cy="2215991"/>
          </a:xfrm>
        </p:spPr>
        <p:txBody>
          <a:bodyPr/>
          <a:lstStyle/>
          <a:p>
            <a:pPr algn="ct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ÔN ĐỌC </a:t>
            </a:r>
            <a:b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</a:b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THÀNH TIẾNG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206" y="818031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9B4A34C-1BD9-C6EC-0083-CBD65330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4B5BDC-9EEE-043A-9E09-A3F48366322A}"/>
              </a:ext>
            </a:extLst>
          </p:cNvPr>
          <p:cNvSpPr txBox="1"/>
          <p:nvPr/>
        </p:nvSpPr>
        <p:spPr>
          <a:xfrm>
            <a:off x="796506" y="485368"/>
            <a:ext cx="11110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thuộc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lòng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văn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thích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Nói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ảnh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đẹp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văn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vừa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CBB966-0993-D32B-E996-A41662C0A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91" y="2082384"/>
            <a:ext cx="9803217" cy="429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30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4707F326-0F80-4D28-A19F-57935B25748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G:\第十四批\607060"/>
  <p:tag name="ISPRING_PRESENTATION_TITLE" val="5a81e4316b71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196</TotalTime>
  <Words>719</Words>
  <PresentationFormat>Widescreen</PresentationFormat>
  <Paragraphs>64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等线 Light</vt:lpstr>
      <vt:lpstr>微软雅黑</vt:lpstr>
      <vt:lpstr>#9Slide05 SVNClementine</vt:lpstr>
      <vt:lpstr>Arial</vt:lpstr>
      <vt:lpstr>Calibri</vt:lpstr>
      <vt:lpstr>iCiel Crocante</vt:lpstr>
      <vt:lpstr>SVN-Hole Hearted</vt:lpstr>
      <vt:lpstr>Times New Roman</vt:lpstr>
      <vt:lpstr>UTM Cookies</vt:lpstr>
      <vt:lpstr>UTM Duepuntozero</vt:lpstr>
      <vt:lpstr>UVN Banh Mi</vt:lpstr>
      <vt:lpstr>印品黑体</vt:lpstr>
      <vt:lpstr>字魂70号-灵悦黑体</vt:lpstr>
      <vt:lpstr>思源黑体</vt:lpstr>
      <vt:lpstr>Office 主题​​</vt:lpstr>
      <vt:lpstr>1_Office 主题​​</vt:lpstr>
      <vt:lpstr>3_Office 主题​​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ĐỌC  THÀNH TIẾNG</vt:lpstr>
      <vt:lpstr>PowerPoint Presentation</vt:lpstr>
      <vt:lpstr>PowerPoint Presentation</vt:lpstr>
      <vt:lpstr>ÔN  VIẾT  ĐOẠN VĂN NGẮN  thuật lại một hoạt động ở trường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2017-08-27T07:51:00Z</dcterms:created>
  <dcterms:modified xsi:type="dcterms:W3CDTF">2023-02-17T01:25:57Z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